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8" r:id="rId12"/>
    <p:sldId id="281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8E19-6D95-41BC-943D-BA7DA4C8E0B7}" v="2" dt="2024-11-17T10:13:00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814" y="612462"/>
            <a:ext cx="9144000" cy="3022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 Financial Management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-M.JANANI</a:t>
            </a:r>
          </a:p>
          <a:p>
            <a:r>
              <a:rPr lang="en-US" dirty="0"/>
              <a:t>712822104013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r>
              <a:rPr lang="en-US" dirty="0"/>
              <a:t>            })</a:t>
            </a:r>
          </a:p>
          <a:p>
            <a:endParaRPr lang="en-US" dirty="0"/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        Text(text = "Log in")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private fun </a:t>
            </a:r>
            <a:r>
              <a:rPr lang="en-US" dirty="0" err="1"/>
              <a:t>startLoginActivity</a:t>
            </a:r>
            <a:r>
              <a:rPr lang="en-US" dirty="0"/>
              <a:t>(context: Context) {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intent = Intent(context, </a:t>
            </a:r>
            <a:r>
              <a:rPr lang="en-US" dirty="0" err="1"/>
              <a:t>LoginActivity</a:t>
            </a:r>
            <a:r>
              <a:rPr lang="en-US" dirty="0"/>
              <a:t>::class.java)</a:t>
            </a:r>
          </a:p>
          <a:p>
            <a:r>
              <a:rPr lang="en-US" dirty="0"/>
              <a:t>    </a:t>
            </a:r>
            <a:r>
              <a:rPr lang="en-US" dirty="0" err="1"/>
              <a:t>ContextCompat.startActivity</a:t>
            </a:r>
            <a:r>
              <a:rPr lang="en-US" dirty="0"/>
              <a:t>(context, intent, null)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0" y="0"/>
            <a:ext cx="308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7 at 15.40.24_09e76fb8">
            <a:hlinkClick r:id="" action="ppaction://media"/>
            <a:extLst>
              <a:ext uri="{FF2B5EF4-FFF2-40B4-BE49-F238E27FC236}">
                <a16:creationId xmlns:a16="http://schemas.microsoft.com/office/drawing/2014/main" id="{8AF3A6E0-9D9E-6F93-4F62-F22596CF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0" y="461579"/>
            <a:ext cx="3799840" cy="5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fontAlgn="ctr"/>
            <a:r>
              <a:rPr lang="en-IN" dirty="0"/>
              <a:t>Money Matters is a book that provides a comprehensive guide to personal finance, including budgeting, saving, investing, and credit and debt management. It offers practical tips and real-world examples. </a:t>
            </a:r>
          </a:p>
          <a:p>
            <a:r>
              <a:rPr lang="en-IN" dirty="0"/>
              <a:t>A personal finance app is a software tool that can help users manage their finances more efficiently. It can help users:</a:t>
            </a:r>
          </a:p>
          <a:p>
            <a:r>
              <a:rPr lang="en-IN" dirty="0"/>
              <a:t>Track bills and expenses</a:t>
            </a:r>
          </a:p>
          <a:p>
            <a:r>
              <a:rPr lang="en-IN" dirty="0"/>
              <a:t>Calculate income and expenditure</a:t>
            </a:r>
          </a:p>
          <a:p>
            <a:r>
              <a:rPr lang="en-IN" dirty="0"/>
              <a:t>Plan out a budget</a:t>
            </a:r>
          </a:p>
          <a:p>
            <a:r>
              <a:rPr lang="en-IN" dirty="0"/>
              <a:t>Organize finances</a:t>
            </a:r>
          </a:p>
          <a:p>
            <a:r>
              <a:rPr lang="en-IN" dirty="0" err="1"/>
              <a:t>Analyze</a:t>
            </a:r>
            <a:r>
              <a:rPr lang="en-IN" dirty="0"/>
              <a:t> data and generate insightful reports</a:t>
            </a:r>
          </a:p>
          <a:p>
            <a:r>
              <a:rPr lang="en-IN" dirty="0"/>
              <a:t>Provide advice and insurance inputs</a:t>
            </a:r>
          </a:p>
          <a:p>
            <a:r>
              <a:rPr lang="en-IN" dirty="0"/>
              <a:t>Help prepare for financial emergencies</a:t>
            </a:r>
          </a:p>
          <a:p>
            <a:pPr fontAlgn="ctr"/>
            <a:r>
              <a:rPr lang="en-IN" dirty="0"/>
              <a:t>Offer access to various investment options </a:t>
            </a:r>
          </a:p>
          <a:p>
            <a:r>
              <a:rPr lang="en-IN" dirty="0"/>
              <a:t>Personal finance apps can be connected to a user's banking account to transfer data about their income and spending. They can also help users identify money management habits and patterns, and suggest ways to spend their disposable income. 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319467" y="601365"/>
            <a:ext cx="8966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package </a:t>
            </a:r>
            <a:r>
              <a:rPr lang="en-US" dirty="0" err="1"/>
              <a:t>com.example.expensestracker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androidx.activity.ComponentActivity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androidx.activity.compose.setContent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androidx.compose.foundation.Image</a:t>
            </a:r>
            <a:endParaRPr lang="en-US" dirty="0"/>
          </a:p>
          <a:p>
            <a:r>
              <a:rPr lang="en-US" dirty="0"/>
              <a:t>import androidx.compose.foundation.layout.*</a:t>
            </a:r>
          </a:p>
          <a:p>
            <a:r>
              <a:rPr lang="en-US" dirty="0"/>
              <a:t>import androidx.compose.material.*</a:t>
            </a:r>
          </a:p>
          <a:p>
            <a:r>
              <a:rPr lang="en-US" dirty="0"/>
              <a:t>import androidx.compose.runtime.*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androidx.compose.ui.Alignment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androidx.compose.ui.Modifier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androidx.compose.ui.graphics.Color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androidx.compose.ui.text.font.FontFamily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androidx.compose.ui.text.font.FontWeight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androidx.compose.ui.text.input.PasswordVisualTransformation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androidx.compose.ui.tooling.preview.Preview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androidx.compose.ui.unit.sp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com.example.expensestracker.ui.theme.ExpensesTrackerTheme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RegisterActivity</a:t>
            </a:r>
            <a:r>
              <a:rPr lang="en-US" dirty="0"/>
              <a:t> : </a:t>
            </a:r>
            <a:r>
              <a:rPr lang="en-US" dirty="0" err="1"/>
              <a:t>ComponentActivity</a:t>
            </a:r>
            <a:r>
              <a:rPr lang="en-US" dirty="0"/>
              <a:t>() {</a:t>
            </a:r>
          </a:p>
          <a:p>
            <a:r>
              <a:rPr lang="en-US" dirty="0"/>
              <a:t>    private </a:t>
            </a:r>
            <a:r>
              <a:rPr lang="en-US" dirty="0" err="1"/>
              <a:t>lateinit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endParaRPr lang="en-US" dirty="0"/>
          </a:p>
          <a:p>
            <a:r>
              <a:rPr lang="en-US" dirty="0"/>
              <a:t>    override fun </a:t>
            </a:r>
            <a:r>
              <a:rPr lang="en-US" dirty="0" err="1"/>
              <a:t>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: Bundle?)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databaseHelper</a:t>
            </a:r>
            <a:r>
              <a:rPr lang="en-US" dirty="0"/>
              <a:t> = </a:t>
            </a:r>
            <a:r>
              <a:rPr lang="en-US" dirty="0" err="1"/>
              <a:t>UserDatabaseHelper</a:t>
            </a:r>
            <a:r>
              <a:rPr lang="en-US" dirty="0"/>
              <a:t>(this)</a:t>
            </a:r>
          </a:p>
          <a:p>
            <a:r>
              <a:rPr lang="en-US" dirty="0"/>
              <a:t>        </a:t>
            </a:r>
            <a:r>
              <a:rPr lang="en-US" dirty="0" err="1"/>
              <a:t>setContent</a:t>
            </a:r>
            <a:r>
              <a:rPr lang="en-US" dirty="0"/>
              <a:t> {</a:t>
            </a:r>
          </a:p>
          <a:p>
            <a:r>
              <a:rPr lang="en-US" dirty="0"/>
              <a:t>            </a:t>
            </a:r>
            <a:r>
              <a:rPr lang="en-US" dirty="0" err="1"/>
              <a:t>ExpensesTrackerTheme</a:t>
            </a:r>
            <a:r>
              <a:rPr lang="en-US" dirty="0"/>
              <a:t> {</a:t>
            </a:r>
          </a:p>
          <a:p>
            <a:r>
              <a:rPr lang="en-US" dirty="0"/>
              <a:t>                // A surface container using the 'background' color from the theme</a:t>
            </a:r>
          </a:p>
          <a:p>
            <a:r>
              <a:rPr lang="en-US" dirty="0"/>
              <a:t>                Surface(</a:t>
            </a:r>
          </a:p>
          <a:p>
            <a:r>
              <a:rPr lang="en-US" dirty="0"/>
              <a:t>            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            color = </a:t>
            </a:r>
            <a:r>
              <a:rPr lang="en-US" dirty="0" err="1"/>
              <a:t>MaterialTheme.colors.background</a:t>
            </a:r>
            <a:endParaRPr lang="en-US" dirty="0"/>
          </a:p>
          <a:p>
            <a:r>
              <a:rPr lang="en-US" dirty="0"/>
              <a:t>                ) {</a:t>
            </a:r>
          </a:p>
          <a:p>
            <a:endParaRPr lang="en-US" dirty="0"/>
          </a:p>
          <a:p>
            <a:r>
              <a:rPr lang="en-US" dirty="0"/>
              <a:t>                    </a:t>
            </a:r>
            <a:r>
              <a:rPr lang="en-US" dirty="0" err="1"/>
              <a:t>RegistrationScreen</a:t>
            </a:r>
            <a:r>
              <a:rPr lang="en-US" dirty="0"/>
              <a:t>(</a:t>
            </a:r>
            <a:r>
              <a:rPr lang="en-US" dirty="0" err="1"/>
              <a:t>this,databaseHelper</a:t>
            </a:r>
            <a:r>
              <a:rPr lang="en-US" dirty="0"/>
              <a:t>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Composable</a:t>
            </a:r>
            <a:endParaRPr lang="en-US" dirty="0"/>
          </a:p>
          <a:p>
            <a:r>
              <a:rPr lang="en-US" dirty="0"/>
              <a:t>fun </a:t>
            </a:r>
            <a:r>
              <a:rPr lang="en-US" dirty="0" err="1"/>
              <a:t>RegistrationScreen</a:t>
            </a:r>
            <a:r>
              <a:rPr lang="en-US" dirty="0"/>
              <a:t>(context: Context,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r>
              <a:rPr lang="en-US" dirty="0"/>
              <a:t>) {</a:t>
            </a:r>
          </a:p>
          <a:p>
            <a:r>
              <a:rPr lang="en-US" dirty="0"/>
              <a:t>Image(</a:t>
            </a:r>
          </a:p>
          <a:p>
            <a:r>
              <a:rPr lang="en-US" dirty="0"/>
              <a:t>        </a:t>
            </a:r>
            <a:r>
              <a:rPr lang="en-US" dirty="0" err="1"/>
              <a:t>painterResource</a:t>
            </a:r>
            <a:r>
              <a:rPr lang="en-US" dirty="0"/>
              <a:t>(id = R.drawable.img_1), </a:t>
            </a:r>
            <a:r>
              <a:rPr lang="en-US" dirty="0" err="1"/>
              <a:t>contentDescription</a:t>
            </a:r>
            <a:r>
              <a:rPr lang="en-US" dirty="0"/>
              <a:t> = "",</a:t>
            </a:r>
          </a:p>
          <a:p>
            <a:r>
              <a:rPr lang="en-US" dirty="0"/>
              <a:t>        alpha =0.3F,</a:t>
            </a:r>
          </a:p>
          <a:p>
            <a:r>
              <a:rPr lang="en-US" dirty="0"/>
              <a:t>        </a:t>
            </a:r>
            <a:r>
              <a:rPr lang="en-US" dirty="0" err="1"/>
              <a:t>contentScale</a:t>
            </a:r>
            <a:r>
              <a:rPr lang="en-US" dirty="0"/>
              <a:t> = </a:t>
            </a:r>
            <a:r>
              <a:rPr lang="en-US" dirty="0" err="1"/>
              <a:t>ContentScale.FillHeight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username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password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email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error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endParaRPr lang="en-US" dirty="0"/>
          </a:p>
          <a:p>
            <a:r>
              <a:rPr lang="en-US" dirty="0"/>
              <a:t>    Column(</a:t>
            </a:r>
          </a:p>
          <a:p>
            <a:r>
              <a:rPr lang="en-US" dirty="0"/>
              <a:t>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Arrangement.Center</a:t>
            </a:r>
            <a:endParaRPr lang="en-US" dirty="0"/>
          </a:p>
          <a:p>
            <a:r>
              <a:rPr lang="en-US" dirty="0"/>
              <a:t>    ) {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   Text(</a:t>
            </a:r>
          </a:p>
          <a:p>
            <a:r>
              <a:rPr lang="en-US" dirty="0"/>
              <a:t>            </a:t>
            </a:r>
            <a:r>
              <a:rPr lang="en-US" dirty="0" err="1"/>
              <a:t>fontSize</a:t>
            </a:r>
            <a:r>
              <a:rPr lang="en-US" dirty="0"/>
              <a:t> = 36.sp,</a:t>
            </a:r>
          </a:p>
          <a:p>
            <a:r>
              <a:rPr lang="en-US" dirty="0"/>
              <a:t>           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FontWeight.ExtraBold</a:t>
            </a:r>
            <a:r>
              <a:rPr lang="en-US" dirty="0"/>
              <a:t>,</a:t>
            </a:r>
          </a:p>
          <a:p>
            <a:r>
              <a:rPr lang="en-US" dirty="0"/>
              <a:t>            </a:t>
            </a:r>
            <a:r>
              <a:rPr lang="en-US" dirty="0" err="1"/>
              <a:t>fontFamily</a:t>
            </a:r>
            <a:r>
              <a:rPr lang="en-US" dirty="0"/>
              <a:t> = </a:t>
            </a:r>
            <a:r>
              <a:rPr lang="en-US" dirty="0" err="1"/>
              <a:t>FontFamily.Cursive</a:t>
            </a:r>
            <a:r>
              <a:rPr lang="en-US" dirty="0"/>
              <a:t>,</a:t>
            </a:r>
          </a:p>
          <a:p>
            <a:r>
              <a:rPr lang="en-US" dirty="0"/>
              <a:t>            color = </a:t>
            </a:r>
            <a:r>
              <a:rPr lang="en-US" dirty="0" err="1"/>
              <a:t>Color.White</a:t>
            </a:r>
            <a:r>
              <a:rPr lang="en-US" dirty="0"/>
              <a:t>,</a:t>
            </a:r>
          </a:p>
          <a:p>
            <a:r>
              <a:rPr lang="en-US" dirty="0"/>
              <a:t>            text = "Register"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username,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username = it },</a:t>
            </a:r>
          </a:p>
          <a:p>
            <a:r>
              <a:rPr lang="en-US" dirty="0"/>
              <a:t>            label = { Text("Username")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email,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email = it },</a:t>
            </a:r>
          </a:p>
          <a:p>
            <a:r>
              <a:rPr lang="en-US" dirty="0"/>
              <a:t>            label = { Text("Email")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password,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password = it },</a:t>
            </a:r>
          </a:p>
          <a:p>
            <a:r>
              <a:rPr lang="en-US" dirty="0"/>
              <a:t>            label = { Text("Password")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.width(280.dp),</a:t>
            </a:r>
          </a:p>
          <a:p>
            <a:r>
              <a:rPr lang="en-US" dirty="0"/>
              <a:t>            </a:t>
            </a:r>
            <a:r>
              <a:rPr lang="en-US" dirty="0" err="1"/>
              <a:t>visualTransformation</a:t>
            </a:r>
            <a:r>
              <a:rPr lang="en-US" dirty="0"/>
              <a:t> = </a:t>
            </a:r>
            <a:r>
              <a:rPr lang="en-US" dirty="0" err="1"/>
              <a:t>PasswordVisualTransformation</a:t>
            </a:r>
            <a:r>
              <a:rPr lang="en-US" dirty="0"/>
              <a:t>()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if (</a:t>
            </a:r>
            <a:r>
              <a:rPr lang="en-US" dirty="0" err="1"/>
              <a:t>error.isNotEmpty</a:t>
            </a:r>
            <a:r>
              <a:rPr lang="en-US" dirty="0"/>
              <a:t>())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241300" y="144839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text = error,</a:t>
            </a:r>
          </a:p>
          <a:p>
            <a:r>
              <a:rPr lang="en-US" dirty="0"/>
              <a:t>                color = </a:t>
            </a:r>
            <a:r>
              <a:rPr lang="en-US" dirty="0" err="1"/>
              <a:t>MaterialTheme.colors.error</a:t>
            </a:r>
            <a:r>
              <a:rPr lang="en-US" dirty="0"/>
              <a:t>,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(vertical = 16.dp)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Button(</a:t>
            </a:r>
          </a:p>
          <a:p>
            <a:r>
              <a:rPr lang="en-US" dirty="0"/>
              <a:t>            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if (</a:t>
            </a:r>
            <a:r>
              <a:rPr lang="en-US" dirty="0" err="1"/>
              <a:t>username.isNotEmpty</a:t>
            </a:r>
            <a:r>
              <a:rPr lang="en-US" dirty="0"/>
              <a:t>() &amp;&amp; </a:t>
            </a:r>
            <a:r>
              <a:rPr lang="en-US" dirty="0" err="1"/>
              <a:t>password.isNotEmpty</a:t>
            </a:r>
            <a:r>
              <a:rPr lang="en-US" dirty="0"/>
              <a:t>() &amp;&amp; </a:t>
            </a:r>
            <a:r>
              <a:rPr lang="en-US" dirty="0" err="1"/>
              <a:t>email.isNotEmpty</a:t>
            </a:r>
            <a:r>
              <a:rPr lang="en-US" dirty="0"/>
              <a:t>())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user = User(</a:t>
            </a:r>
          </a:p>
          <a:p>
            <a:r>
              <a:rPr lang="en-US" dirty="0"/>
              <a:t>                        id = null, </a:t>
            </a:r>
            <a:r>
              <a:rPr lang="en-US" dirty="0" err="1"/>
              <a:t>firstName</a:t>
            </a:r>
            <a:r>
              <a:rPr lang="en-US" dirty="0"/>
              <a:t> = username,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lastName</a:t>
            </a:r>
            <a:r>
              <a:rPr lang="en-US" dirty="0"/>
              <a:t> = null,</a:t>
            </a:r>
          </a:p>
          <a:p>
            <a:r>
              <a:rPr lang="en-US" dirty="0"/>
              <a:t>                        email = email,</a:t>
            </a:r>
          </a:p>
          <a:p>
            <a:r>
              <a:rPr lang="en-US" dirty="0"/>
              <a:t>                        password = password</a:t>
            </a:r>
          </a:p>
          <a:p>
            <a:r>
              <a:rPr lang="en-US" dirty="0"/>
              <a:t>                    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databaseHelper.insertUser</a:t>
            </a:r>
            <a:r>
              <a:rPr lang="en-US" dirty="0"/>
              <a:t>(user)</a:t>
            </a:r>
          </a:p>
          <a:p>
            <a:r>
              <a:rPr lang="en-US" dirty="0"/>
              <a:t>                    error = "User registered successfully"</a:t>
            </a:r>
          </a:p>
          <a:p>
            <a:r>
              <a:rPr lang="en-US" dirty="0"/>
              <a:t>                    // Start </a:t>
            </a:r>
            <a:r>
              <a:rPr lang="en-US" dirty="0" err="1"/>
              <a:t>LoginActivity</a:t>
            </a:r>
            <a:r>
              <a:rPr lang="en-US" dirty="0"/>
              <a:t> using the current context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    Intent(</a:t>
            </a:r>
          </a:p>
          <a:p>
            <a:r>
              <a:rPr lang="en-US" dirty="0"/>
              <a:t>                            context,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                } else {</a:t>
            </a:r>
          </a:p>
          <a:p>
            <a:r>
              <a:rPr lang="en-US" dirty="0"/>
              <a:t>                    error = "Please fill all fields"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modifier = </a:t>
            </a:r>
            <a:r>
              <a:rPr lang="en-US" dirty="0" err="1"/>
              <a:t>Modifier.padding</a:t>
            </a:r>
            <a:r>
              <a:rPr lang="en-US" dirty="0"/>
              <a:t>(top = 16.dp)</a:t>
            </a:r>
          </a:p>
          <a:p>
            <a:r>
              <a:rPr lang="en-US" dirty="0"/>
              <a:t>        ) {</a:t>
            </a:r>
          </a:p>
          <a:p>
            <a:r>
              <a:rPr lang="en-US" dirty="0"/>
              <a:t>            Text(text = "Register")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endParaRPr lang="en-US" dirty="0"/>
          </a:p>
          <a:p>
            <a:r>
              <a:rPr lang="en-US" dirty="0"/>
              <a:t>        Row()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(top = 14.dp), text = "Have an account?"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    </a:t>
            </a:r>
            <a:r>
              <a:rPr lang="en-US" dirty="0" err="1"/>
              <a:t>TextButton</a:t>
            </a:r>
            <a:r>
              <a:rPr lang="en-US" dirty="0"/>
              <a:t>(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Intent(</a:t>
            </a:r>
          </a:p>
          <a:p>
            <a:r>
              <a:rPr lang="en-US" dirty="0"/>
              <a:t>                        context,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116</TotalTime>
  <Words>1093</Words>
  <Application>Microsoft Office PowerPoint</Application>
  <PresentationFormat>Widescreen</PresentationFormat>
  <Paragraphs>186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A Personal Financial Management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Diviya Deepa</cp:lastModifiedBy>
  <cp:revision>15</cp:revision>
  <dcterms:created xsi:type="dcterms:W3CDTF">2024-03-18T04:06:37Z</dcterms:created>
  <dcterms:modified xsi:type="dcterms:W3CDTF">2024-11-17T13:00:26Z</dcterms:modified>
</cp:coreProperties>
</file>